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31" autoAdjust="0"/>
    <p:restoredTop sz="94660"/>
  </p:normalViewPr>
  <p:slideViewPr>
    <p:cSldViewPr>
      <p:cViewPr>
        <p:scale>
          <a:sx n="70" d="100"/>
          <a:sy n="70" d="100"/>
        </p:scale>
        <p:origin x="-127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074BA6-0A86-46C7-8616-9E65DD54F92F}" type="datetimeFigureOut">
              <a:rPr lang="pl-PL" smtClean="0"/>
              <a:pPr/>
              <a:t>2020-03-19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71CD1A3-3F53-4AA2-8B2E-CA5251194F2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3356992"/>
            <a:ext cx="6172200" cy="2592288"/>
          </a:xfrm>
        </p:spPr>
        <p:txBody>
          <a:bodyPr>
            <a:normAutofit fontScale="90000"/>
          </a:bodyPr>
          <a:lstStyle/>
          <a:p>
            <a:r>
              <a:rPr lang="pl-PL" sz="44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Ćwiczenia wspomagające integrację sensoryczną do wykonania w domu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620688"/>
            <a:ext cx="36724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58218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wspomagające koordynacje półkul mózgowych i usprawniające widzenie obuoczne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7467600" cy="4341096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Przerzucanie piłeczki z ręki do ręki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Ilustrowanie ruchem  prostych czynności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Rysowanie koła, linii równoległych, wyciągniętymi na wysokości barków rękami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Podbijanie balona z ręki do ręki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Lokalizowanie wzrokiem punktów świetlnych na dużej ścianie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Wodzenie wzrokiem za światłem latarki w linii poziomej, pionowej, po okręgu</a:t>
            </a:r>
          </a:p>
          <a:p>
            <a:endParaRPr lang="pl-P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2"/>
            <a:ext cx="2886844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642194"/>
          </a:xfrm>
        </p:spPr>
        <p:txBody>
          <a:bodyPr>
            <a:normAutofit/>
          </a:bodyPr>
          <a:lstStyle/>
          <a:p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Zabawy wspomagające                                                  </a:t>
            </a:r>
            <a:b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zmysł powonienia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251520" y="1988840"/>
            <a:ext cx="8424936" cy="4536504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Rozpoznawanie po zapachu przypraw                                                                              umieszczonych w małych pojemnikach ( np.: cynamon, pieprz, czosnek, wanilia, goździki, liść laurowy, papryka itp.)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Rozpoznawanie po zapachu, bez udziału wzroku, znanych warzyw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Rozpoznawanie z zamkniętymi oczami " łazienkowych " zapachów ( mydło, sól do kąpieli, szampon)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Szukanie zapachu ukrytego wśród pojemników z watą. Jeden spośród kilku wacików jest nasączony określonym zapachem.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Ustawianie przez dziecko pojemników z zapachami                                           w kolejności od najlepiej tolerowanego do najmniej przyjemnego.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45" name="Picture 5" descr="C:\Users\Aneta\Desktop\herbikids-przyprawy-e15191347588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0648"/>
            <a:ext cx="3384376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60840" cy="1786210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wspomagające                                                     zmysł smaku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8147248" cy="4413104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Wprowadzenie niewielkiej ilości nowej potrawy przez mieszanie jej z tymi pokarmami, które dziecko lubi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Picie soków przez rurkę. Rozpoznawanie smaku napoju poprzez wybranie właściwego owocu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Degustacja kawałków sezonowych owoców i warzyw. Rozpoznawanie całych warzyw i owoców na podstawie smaku, wszystkie próbowane okazy powinny być przed dzieckiem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Określanie podczas degustacji smaków: słodkiego, gorzkiego, kwaśnego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Przedstawianie odbieranych bodźców smakowych (mimika).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0"/>
            <a:ext cx="2632894" cy="220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980728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Drodzy rodzice mimo trudnego czasu, w jakim przyszło nam wszystkim teraz żyć, cieszcie się </a:t>
            </a:r>
            <a:br>
              <a:rPr lang="pl-P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możliwości bycia z dziećmi. Spędzajcie go na wspólnych zajęciach i zabawie. Bądźcie terapeutami własnych dzieci. Potraktujcie okres narodowej kwarantanny jako inwestycję </a:t>
            </a:r>
            <a:br>
              <a:rPr lang="pl-P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 budowanie wspaniałych relacji z Waszymi pociechami. To  zaowocuje w przyszłości. </a:t>
            </a:r>
          </a:p>
          <a:p>
            <a:pPr algn="just"/>
            <a:endParaRPr lang="pl-PL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ZOSTAŃCIE W DOMU!</a:t>
            </a:r>
            <a:endParaRPr lang="pl-PL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wspomagające</a:t>
            </a:r>
            <a:b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układ przedsionkowy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19256" cy="5277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Pracę z dzieckiem należy rozpocząć </a:t>
            </a:r>
          </a:p>
          <a:p>
            <a:pPr>
              <a:buNone/>
            </a:pPr>
            <a:r>
              <a:rPr lang="pl-PL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od ćwiczeń najprostszych: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Przeskakiwanie z nogi na nogę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Leżenie na plecach i na brzuchu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Podskakiwanie jak pajacyk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Zabawa "olbrzym i człowiek" - chodzenie na palcach i na piętach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Bieg lub szybki marsz z natychmiastowym zatrzymaniem się na chwilkę, ponownym ruszeniem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Przysiady i wstawianie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Zabawa "żabka do stawu" - zeskakiwanie z podstawki na miękkie podłoże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Przechodzenie po wyznaczonym torze i zbieranie różnych przedmiotów (gąbki, szczoteczki, zabawki)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Obroty na krześle obrotowym</a:t>
            </a:r>
          </a:p>
          <a:p>
            <a:endParaRPr lang="pl-PL" dirty="0"/>
          </a:p>
        </p:txBody>
      </p:sp>
      <p:pic>
        <p:nvPicPr>
          <p:cNvPr id="1026" name="Picture 2" descr="C:\Users\Aneta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0"/>
            <a:ext cx="2374900" cy="317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7745288" cy="836712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wspomagające układ dotykowy</a:t>
            </a:r>
            <a:endParaRPr lang="pl-PL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147248" cy="53492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l-PL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zabaw można wykorzystać sytuacje dnia codziennego:</a:t>
            </a:r>
          </a:p>
          <a:p>
            <a:pPr>
              <a:buNone/>
            </a:pPr>
            <a:r>
              <a:rPr lang="pl-PL" sz="2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mycie rąk, twarzy, zębów, jedzenie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 Zabawa "sensoryczne pudełko" - napełnienie dużego plastikowego pudełka ryżem, makaronem, kaszą, wodą, piaskiem, a następnie umieszczenie w środku kilku                      różnych przedmiotów. Ćwiczenie polega na zanurzeniu                       dłoni w pojemniku i znajdowaniu w nim przedmiotów.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Wkładanie rąk i nóg do kosza wypełnionego materiałami sypkimi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Malowanie „na niby” ramion, kolan, nóg, rąk, głowy pędzlami różniej wielkości 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Toczenie dużej piłki po ciele dziecka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Wkładanie rąk do ciepłej lub zimnej wody (ciepło, zimno), pudru czy talku (gładkość), opisywanie odczuwanych wrażeń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Dotykanie dziecka palcem i lokalizowanie przez nie dotkniętego miejsca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Różnicowanie i grupowanie przedmiotów codziennego użytku </a:t>
            </a:r>
            <a:r>
              <a:rPr lang="pl-PL" dirty="0" smtClean="0">
                <a:solidFill>
                  <a:srgbClr val="002060"/>
                </a:solidFill>
              </a:rPr>
              <a:t>             o </a:t>
            </a:r>
            <a:r>
              <a:rPr lang="pl-PL" dirty="0" smtClean="0">
                <a:solidFill>
                  <a:srgbClr val="002060"/>
                </a:solidFill>
              </a:rPr>
              <a:t>takiej samej fakturze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Automasażyki z wykorzystaniem prostych rymowanek.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2050" name="Picture 2" descr="C:\Users\Aneta\Desktop\a0a6d55b92b3e5cb2d1eb9931412c8d9-product_light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3202" y="0"/>
            <a:ext cx="1860798" cy="3074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1228998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b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Zabawy wspomagające </a:t>
            </a:r>
            <a:b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schemat ciała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052736"/>
            <a:ext cx="8496944" cy="542121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pl-PL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 tym zakresie fundament stanowią </a:t>
            </a:r>
          </a:p>
          <a:p>
            <a:pPr>
              <a:buNone/>
            </a:pPr>
            <a:r>
              <a:rPr lang="pl-PL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ćwiczenia w nabywaniu i rozwijaniu </a:t>
            </a:r>
          </a:p>
          <a:p>
            <a:pPr>
              <a:buNone/>
            </a:pPr>
            <a:r>
              <a:rPr lang="pl-PL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umiejętności kierowania ruchem określonych części ciała.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Naśladowanie słów piosenek i wierszyków, na przykład : głowa, ramiona..., Ręce w górę..., Praczka.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Poruszanie wskazaną częścią ciała w rytm muzyki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Polewanie wodą wskazanych części ciała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Składanie z elementów modelu postaci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Dotykanie przed lustrem poszczególnych części ciała i nazywanie ich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Pokazywanie, naśladowanie min w lustrze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Wymachiwanie prawymi i lewymi częściami ciała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Poruszanie się według wskazówek, na przykład: „zrób jeden krok do przodu, dwa kroki do tyłu..."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Imitowanie ruchem chodu różnych zwierząt - skoków żaby, marszu słonia itd.</a:t>
            </a:r>
          </a:p>
          <a:p>
            <a:endParaRPr lang="pl-PL" dirty="0"/>
          </a:p>
        </p:txBody>
      </p:sp>
      <p:pic>
        <p:nvPicPr>
          <p:cNvPr id="3074" name="Picture 2" descr="C:\Users\Anet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0"/>
            <a:ext cx="3816423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26170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wspomagające układ prioprioceptywny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Noszenie, przenoszenie ciężkich przedmiotów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Chodzenie na piętach, palcach, kolanach, na czworakach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"Taczki" (dziecko powinno być podtrzymywane za biodra, nie za stopy czy kolana, by nie powiększyć lordozy lędźwiowej)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Napieranie rękoma, stopami na ścianę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Dociskanie kolan do klatki piersiowej, w leżeniu na plecach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Zawijanie dziecka w karimatę, koc, folię z wypustkami, dociskanie pleców, rąk, nóg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Przepychanie się w parach plecami, nogami, dłońmi</a:t>
            </a:r>
          </a:p>
          <a:p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0"/>
            <a:ext cx="2376264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1143000"/>
          </a:xfrm>
        </p:spPr>
        <p:txBody>
          <a:bodyPr>
            <a:no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usprawniające małą motorykę                       i grafomotorykę</a:t>
            </a:r>
            <a:r>
              <a:rPr lang="pl-P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280920" cy="527720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Ugniatanie papieru, ciasta na pierogi, </a:t>
            </a:r>
          </a:p>
          <a:p>
            <a:pPr>
              <a:buNone/>
            </a:pPr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masy solnej, mydlanej, plasteliny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Pociąganie za sznurki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Nakładanie makaronu, koralików, guzików na sznurek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Wrzucanie guzików do skarbonki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Zakręcanie i odkręcanie nakrętek od butelek, pojemników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Łamanie patyczków brzozowych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Formowanie z ciasta na pierogi różnych elementów 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Wodzenie palcem po szlaczkach, spiralach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Rysowanie palcem wskazującym figur w piance do golenia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Rozcinanie papieru po narysowanych liniach prostych, ukośnych, łamanych i falistych</a:t>
            </a:r>
          </a:p>
          <a:p>
            <a:endParaRPr lang="pl-PL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548681"/>
            <a:ext cx="3744416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wspomagające koordynację wzrokowo – ruchową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052736"/>
            <a:ext cx="8496944" cy="5544616"/>
          </a:xfrm>
        </p:spPr>
        <p:txBody>
          <a:bodyPr>
            <a:normAutofit fontScale="77500" lnSpcReduction="20000"/>
          </a:bodyPr>
          <a:lstStyle/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Segregowanie zabawek według jednej </a:t>
            </a:r>
          </a:p>
          <a:p>
            <a:pPr>
              <a:buNone/>
            </a:pPr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wybranej cechy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Wybieranie i trzymanie w ręku wskazanego</a:t>
            </a:r>
          </a:p>
          <a:p>
            <a:pPr>
              <a:buNone/>
            </a:pPr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przedmiotu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Trzymanie i przekładanie z ręki do ręki wybranego przedmiotu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Wskazywanie przez dziecko przedmiotów mu znanych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Wskazywanie przez dziecko przedmiotów na obrazkach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Wybieranie i trzymanie w ręku wskazanego</a:t>
            </a:r>
          </a:p>
          <a:p>
            <a:pPr>
              <a:buNone/>
            </a:pPr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przedmiotu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Dobieranie w pary skarpetek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Wkładanie drobnych przedmiotów do pojemnika z niewielkim otworem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Łączenie linią kropek 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 naśladowanie pozycji drugiej osoby</a:t>
            </a:r>
          </a:p>
          <a:p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z piłką (np</a:t>
            </a:r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łapanie</a:t>
            </a:r>
            <a:r>
              <a:rPr lang="pl-PL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rzuty do celu)</a:t>
            </a:r>
          </a:p>
          <a:p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692696"/>
            <a:ext cx="2620485" cy="17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pl-PL" sz="31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wspomagające                                                        </a:t>
            </a:r>
            <a:b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zmysł równowagi</a:t>
            </a:r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Chodzenie po rozłożonej na podłodze grubej linie               oraz wzdłuż toru wyznaczonego przez skakanki,  sznurki, włóczki, butelki z wodą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Chodzenie po ósemce wyklejonej kolorową taśmą, przenoszenie kulki papierowej na łyżce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Chodzenie stopa za stopą do przodu i do tyłu po torze prostym i zakrzywionym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Przechodzenie pod liną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Szybkie zmienianie pozycji ciała: z klęku przez przysiad do stania, z leżenia tyłem do siadu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Przekraczanie linki z unoszeniem nóg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Utrzymanie równowagi podczas przechodzenia przez ruchomy przedmiot</a:t>
            </a:r>
          </a:p>
          <a:p>
            <a:endParaRPr lang="pl-PL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512168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rmAutofit fontScale="90000"/>
          </a:bodyPr>
          <a:lstStyle/>
          <a:p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wspomagające                                                                            </a:t>
            </a:r>
            <a:b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układ słuchowy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7745288" cy="5400600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Rozpoznawanie dźwięków dochodzących                                                      z otoczenia; ilustrowanie ich poprzez różne                                                              formy działalności dziecka, na przykład                                                              padający deszcz (lekki, drobny, mocny, ulewa, burza) - przez wystukiwanie; naśladowanie odgłosów szumiącego wiatru - przez zabawy ruchowe (np.: poruszanie rękoma)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Rozpoznawanie kolejności brzmień instrumentów, odgłosów, </a:t>
            </a:r>
            <a:b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 przykład uderzanie łyżeczką w szkło, garnek, drewno, darcie papieru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Lokalizowanie dźwięków i głosów z otoczenia - wyszukiwanie ukrytego przedmiotu wydającego dźwięk, wskazywanie kierunku, </a:t>
            </a:r>
            <a:b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 którego dobiega dźwięk, określanie głośności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Układanie, tworzenie szeregów rytmicznych; układanie według słyszanej sekwencji dźwięków (np.: auto, piłka, auto, piłka)</a:t>
            </a:r>
          </a:p>
          <a:p>
            <a:r>
              <a:rPr lang="pl-PL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Zabawy ruchowe z zauważalnym rytmem (np. podskocz, podskocz, tupnij)</a:t>
            </a:r>
          </a:p>
          <a:p>
            <a:endParaRPr lang="pl-PL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60648"/>
            <a:ext cx="33843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260</TotalTime>
  <Words>959</Words>
  <Application>Microsoft Office PowerPoint</Application>
  <PresentationFormat>Pokaz na ekranie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Wykusz</vt:lpstr>
      <vt:lpstr>Ćwiczenia wspomagające integrację sensoryczną do wykonania w domu </vt:lpstr>
      <vt:lpstr>Zabawy wspomagające  układ przedsionkowy </vt:lpstr>
      <vt:lpstr>Zabawy wspomagające układ dotykowy</vt:lpstr>
      <vt:lpstr>        Zabawy wspomagające    schemat ciała </vt:lpstr>
      <vt:lpstr>Zabawy wspomagające układ prioprioceptywny </vt:lpstr>
      <vt:lpstr>Zabawy usprawniające małą motorykę                       i grafomotorykę </vt:lpstr>
      <vt:lpstr>Zabawy wspomagające koordynację wzrokowo – ruchową  </vt:lpstr>
      <vt:lpstr>            Zabawy wspomagające                                                                     zmysł równowagi </vt:lpstr>
      <vt:lpstr>        Zabawy wspomagające                                                                                   układ słuchowy </vt:lpstr>
      <vt:lpstr>Zabawy wspomagające koordynacje półkul mózgowych i usprawniające widzenie obuoczne </vt:lpstr>
      <vt:lpstr>   Zabawy wspomagające                                                      zmysł powonienia </vt:lpstr>
      <vt:lpstr>Zabawy wspomagające                                                     zmysł smaku 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Ćwiczenia wspomagające integrację sensoryczną do wykonania w domu</dc:title>
  <dc:creator>Aneta</dc:creator>
  <cp:lastModifiedBy>Aneta</cp:lastModifiedBy>
  <cp:revision>28</cp:revision>
  <dcterms:created xsi:type="dcterms:W3CDTF">2020-03-19T15:17:52Z</dcterms:created>
  <dcterms:modified xsi:type="dcterms:W3CDTF">2020-03-19T20:58:40Z</dcterms:modified>
</cp:coreProperties>
</file>